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61" r:id="rId5"/>
    <p:sldId id="262" r:id="rId6"/>
    <p:sldId id="265" r:id="rId7"/>
    <p:sldId id="263" r:id="rId8"/>
    <p:sldId id="266" r:id="rId9"/>
    <p:sldId id="267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60" r:id="rId18"/>
    <p:sldId id="26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82" d="100"/>
          <a:sy n="82" d="100"/>
        </p:scale>
        <p:origin x="140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title>
      <c:layout/>
      <c:overlay val="1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Орташа есеппен 70 жыл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1"/>
            <c:showVal val="1"/>
            <c:showCatName val="1"/>
            <c:showSerName val="1"/>
            <c:showPercent val="1"/>
            <c:showBubbleSize val="1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Лист1!$A$2:$A$11</c:f>
              <c:strCache>
                <c:ptCount val="10"/>
                <c:pt idx="0">
                  <c:v>Ұйқы </c:v>
                </c:pt>
                <c:pt idx="1">
                  <c:v>Жұмыс</c:v>
                </c:pt>
                <c:pt idx="2">
                  <c:v>ТВ және Интернет</c:v>
                </c:pt>
                <c:pt idx="3">
                  <c:v>Үй шаруасы</c:v>
                </c:pt>
                <c:pt idx="4">
                  <c:v>Тамақ</c:v>
                </c:pt>
                <c:pt idx="5">
                  <c:v>Бос уақыт</c:v>
                </c:pt>
                <c:pt idx="6">
                  <c:v>Сауда</c:v>
                </c:pt>
                <c:pt idx="7">
                  <c:v>Білім алу</c:v>
                </c:pt>
                <c:pt idx="8">
                  <c:v>Бала қарау</c:v>
                </c:pt>
                <c:pt idx="9">
                  <c:v>Өз-өзіңе қарау</c:v>
                </c:pt>
              </c:strCache>
            </c:strRef>
          </c:cat>
          <c:val>
            <c:numRef>
              <c:f>Лист1!$B$2:$B$11</c:f>
              <c:numCache>
                <c:formatCode>0.00%</c:formatCode>
                <c:ptCount val="10"/>
                <c:pt idx="0">
                  <c:v>0.25800000000000001</c:v>
                </c:pt>
                <c:pt idx="1">
                  <c:v>9.6000000000000002E-2</c:v>
                </c:pt>
                <c:pt idx="2">
                  <c:v>8.2000000000000003E-2</c:v>
                </c:pt>
                <c:pt idx="3">
                  <c:v>5.5E-2</c:v>
                </c:pt>
                <c:pt idx="4">
                  <c:v>3.5999999999999997E-2</c:v>
                </c:pt>
                <c:pt idx="5">
                  <c:v>8.2000000000000003E-2</c:v>
                </c:pt>
                <c:pt idx="6">
                  <c:v>2.3E-2</c:v>
                </c:pt>
                <c:pt idx="7">
                  <c:v>3.2000000000000001E-2</c:v>
                </c:pt>
                <c:pt idx="8">
                  <c:v>1.4E-2</c:v>
                </c:pt>
                <c:pt idx="9">
                  <c:v>2.3E-2</c:v>
                </c:pt>
              </c:numCache>
            </c:numRef>
          </c:val>
        </c:ser>
        <c:dLbls>
          <c:showLegendKey val="1"/>
          <c:showVal val="1"/>
          <c:showCatName val="1"/>
          <c:showSerName val="1"/>
          <c:showPercent val="1"/>
          <c:showBubbleSize val="1"/>
          <c:showLeaderLines val="1"/>
        </c:dLbls>
        <c:firstSliceAng val="0"/>
      </c:pieChart>
    </c:plotArea>
    <c:legend>
      <c:legendPos val="t"/>
      <c:layout/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C0547A-FD04-4842-BE1E-A6E2BE51A9D3}" type="doc">
      <dgm:prSet loTypeId="urn:microsoft.com/office/officeart/2005/8/layout/cycle4#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A3BFC37-BD80-4DEA-BC0E-DFBDAA1B6EEC}">
      <dgm:prSet phldrT="[Текст]"/>
      <dgm:spPr/>
      <dgm:t>
        <a:bodyPr/>
        <a:lstStyle/>
        <a:p>
          <a:r>
            <a:rPr lang="kk-KZ" dirty="0" smtClean="0"/>
            <a:t>1. Шұғыл және маңызды</a:t>
          </a:r>
          <a:endParaRPr lang="ru-RU" dirty="0"/>
        </a:p>
      </dgm:t>
    </dgm:pt>
    <dgm:pt modelId="{E891562C-DB09-4518-A885-B4479CF4DB43}" type="parTrans" cxnId="{A1E228AF-3FC2-4C16-860C-66169E0DB0BE}">
      <dgm:prSet/>
      <dgm:spPr/>
      <dgm:t>
        <a:bodyPr/>
        <a:lstStyle/>
        <a:p>
          <a:endParaRPr lang="ru-RU"/>
        </a:p>
      </dgm:t>
    </dgm:pt>
    <dgm:pt modelId="{A2A79710-82CE-4DFB-A699-468A7213D463}" type="sibTrans" cxnId="{A1E228AF-3FC2-4C16-860C-66169E0DB0BE}">
      <dgm:prSet/>
      <dgm:spPr/>
      <dgm:t>
        <a:bodyPr/>
        <a:lstStyle/>
        <a:p>
          <a:endParaRPr lang="ru-RU"/>
        </a:p>
      </dgm:t>
    </dgm:pt>
    <dgm:pt modelId="{8A69C1E1-03C0-4ADF-84A1-18296ABBDEF8}">
      <dgm:prSet phldrT="[Текст]"/>
      <dgm:spPr/>
      <dgm:t>
        <a:bodyPr/>
        <a:lstStyle/>
        <a:p>
          <a:r>
            <a:rPr lang="kk-KZ" dirty="0" smtClean="0"/>
            <a:t>2.Шұғыл емес және маңызды</a:t>
          </a:r>
          <a:endParaRPr lang="ru-RU" dirty="0"/>
        </a:p>
      </dgm:t>
    </dgm:pt>
    <dgm:pt modelId="{F165F17B-3428-4EB3-84DE-96E4F9AF24FC}" type="parTrans" cxnId="{1BBA3BB0-BA1C-410A-841D-A1BF5FB6CB97}">
      <dgm:prSet/>
      <dgm:spPr/>
      <dgm:t>
        <a:bodyPr/>
        <a:lstStyle/>
        <a:p>
          <a:endParaRPr lang="ru-RU"/>
        </a:p>
      </dgm:t>
    </dgm:pt>
    <dgm:pt modelId="{6BBC33F5-FC8F-42A9-825A-7141E67FA5EE}" type="sibTrans" cxnId="{1BBA3BB0-BA1C-410A-841D-A1BF5FB6CB97}">
      <dgm:prSet/>
      <dgm:spPr/>
      <dgm:t>
        <a:bodyPr/>
        <a:lstStyle/>
        <a:p>
          <a:endParaRPr lang="ru-RU"/>
        </a:p>
      </dgm:t>
    </dgm:pt>
    <dgm:pt modelId="{2B9364D9-B54E-4861-B640-5FC37AD041EE}">
      <dgm:prSet phldrT="[Текст]"/>
      <dgm:spPr/>
      <dgm:t>
        <a:bodyPr/>
        <a:lstStyle/>
        <a:p>
          <a:r>
            <a:rPr lang="kk-KZ" dirty="0" smtClean="0"/>
            <a:t>4. Шұғыл емес және маңызсыз</a:t>
          </a:r>
          <a:endParaRPr lang="ru-RU" dirty="0"/>
        </a:p>
      </dgm:t>
    </dgm:pt>
    <dgm:pt modelId="{F88A1ACF-B05A-488E-B603-AA0271C2F700}" type="parTrans" cxnId="{E4C3C087-3E02-465B-A73E-9C1880E32721}">
      <dgm:prSet/>
      <dgm:spPr/>
      <dgm:t>
        <a:bodyPr/>
        <a:lstStyle/>
        <a:p>
          <a:endParaRPr lang="ru-RU"/>
        </a:p>
      </dgm:t>
    </dgm:pt>
    <dgm:pt modelId="{425AEACD-0402-43BE-8A7D-2531F4A93A30}" type="sibTrans" cxnId="{E4C3C087-3E02-465B-A73E-9C1880E32721}">
      <dgm:prSet/>
      <dgm:spPr/>
      <dgm:t>
        <a:bodyPr/>
        <a:lstStyle/>
        <a:p>
          <a:endParaRPr lang="ru-RU"/>
        </a:p>
      </dgm:t>
    </dgm:pt>
    <dgm:pt modelId="{5955EB0B-C3DB-479D-96D3-6FCEDB052D6D}">
      <dgm:prSet phldrT="[Текст]"/>
      <dgm:spPr/>
      <dgm:t>
        <a:bodyPr/>
        <a:lstStyle/>
        <a:p>
          <a:r>
            <a:rPr lang="kk-KZ" dirty="0" smtClean="0"/>
            <a:t>Шұғыл емес</a:t>
          </a:r>
          <a:endParaRPr lang="ru-RU" dirty="0"/>
        </a:p>
      </dgm:t>
    </dgm:pt>
    <dgm:pt modelId="{867FD4C7-581A-4790-894B-B9AE8D94A626}" type="parTrans" cxnId="{30BA3F40-F90E-4BB1-B190-55531B79497D}">
      <dgm:prSet/>
      <dgm:spPr/>
      <dgm:t>
        <a:bodyPr/>
        <a:lstStyle/>
        <a:p>
          <a:endParaRPr lang="ru-RU"/>
        </a:p>
      </dgm:t>
    </dgm:pt>
    <dgm:pt modelId="{624E2326-5547-406D-85D3-300FB5453F4D}" type="sibTrans" cxnId="{30BA3F40-F90E-4BB1-B190-55531B79497D}">
      <dgm:prSet/>
      <dgm:spPr/>
      <dgm:t>
        <a:bodyPr/>
        <a:lstStyle/>
        <a:p>
          <a:endParaRPr lang="ru-RU"/>
        </a:p>
      </dgm:t>
    </dgm:pt>
    <dgm:pt modelId="{E15025B4-E8A6-44B4-BC86-C36E43AFE68D}">
      <dgm:prSet phldrT="[Текст]"/>
      <dgm:spPr/>
      <dgm:t>
        <a:bodyPr/>
        <a:lstStyle/>
        <a:p>
          <a:r>
            <a:rPr lang="kk-KZ" dirty="0" smtClean="0"/>
            <a:t>3. Шұғыл және маңызсыз</a:t>
          </a:r>
          <a:endParaRPr lang="ru-RU" dirty="0"/>
        </a:p>
      </dgm:t>
    </dgm:pt>
    <dgm:pt modelId="{F5CF49E2-3E08-4C51-9672-BD7C847A955E}" type="parTrans" cxnId="{D1AAD598-2B05-401C-B26B-E9CEE84C5564}">
      <dgm:prSet/>
      <dgm:spPr/>
      <dgm:t>
        <a:bodyPr/>
        <a:lstStyle/>
        <a:p>
          <a:endParaRPr lang="ru-RU"/>
        </a:p>
      </dgm:t>
    </dgm:pt>
    <dgm:pt modelId="{61245E61-2654-48A1-A5E8-9EEB63788133}" type="sibTrans" cxnId="{D1AAD598-2B05-401C-B26B-E9CEE84C5564}">
      <dgm:prSet/>
      <dgm:spPr/>
      <dgm:t>
        <a:bodyPr/>
        <a:lstStyle/>
        <a:p>
          <a:endParaRPr lang="ru-RU"/>
        </a:p>
      </dgm:t>
    </dgm:pt>
    <dgm:pt modelId="{783FDA3B-D762-47D8-AAE1-CE55294797C4}">
      <dgm:prSet phldrT="[Текст]"/>
      <dgm:spPr/>
      <dgm:t>
        <a:bodyPr/>
        <a:lstStyle/>
        <a:p>
          <a:r>
            <a:rPr lang="kk-KZ" dirty="0" smtClean="0"/>
            <a:t>маңызсыз</a:t>
          </a:r>
          <a:endParaRPr lang="ru-RU" dirty="0"/>
        </a:p>
      </dgm:t>
    </dgm:pt>
    <dgm:pt modelId="{98F5BADF-795A-45B4-BC4B-65CC18F79CB9}" type="parTrans" cxnId="{172D7118-A65C-42C2-9D6A-E678F6F50C40}">
      <dgm:prSet/>
      <dgm:spPr/>
      <dgm:t>
        <a:bodyPr/>
        <a:lstStyle/>
        <a:p>
          <a:endParaRPr lang="ru-RU"/>
        </a:p>
      </dgm:t>
    </dgm:pt>
    <dgm:pt modelId="{5B4CA03F-F2B7-42E1-893C-B6C11FF4F4D5}" type="sibTrans" cxnId="{172D7118-A65C-42C2-9D6A-E678F6F50C40}">
      <dgm:prSet/>
      <dgm:spPr/>
      <dgm:t>
        <a:bodyPr/>
        <a:lstStyle/>
        <a:p>
          <a:endParaRPr lang="ru-RU"/>
        </a:p>
      </dgm:t>
    </dgm:pt>
    <dgm:pt modelId="{591ECC16-8E12-4C50-A4D2-6C2F7BD691BD}">
      <dgm:prSet phldrT="[Текст]" phldr="1" custLinFactY="-100000" custLinFactNeighborX="-10229" custLinFactNeighborY="-132032"/>
      <dgm:spPr/>
      <dgm:t>
        <a:bodyPr/>
        <a:lstStyle/>
        <a:p>
          <a:endParaRPr lang="ru-RU" dirty="0"/>
        </a:p>
      </dgm:t>
    </dgm:pt>
    <dgm:pt modelId="{CBAFE963-7B72-4FA9-B901-3849EBDD5F15}" type="parTrans" cxnId="{6F24731F-300B-4668-82DA-119FBCEBA1B4}">
      <dgm:prSet/>
      <dgm:spPr/>
      <dgm:t>
        <a:bodyPr/>
        <a:lstStyle/>
        <a:p>
          <a:endParaRPr lang="ru-RU"/>
        </a:p>
      </dgm:t>
    </dgm:pt>
    <dgm:pt modelId="{DD804270-63D5-4378-B658-96DA9551A32C}" type="sibTrans" cxnId="{6F24731F-300B-4668-82DA-119FBCEBA1B4}">
      <dgm:prSet/>
      <dgm:spPr/>
      <dgm:t>
        <a:bodyPr/>
        <a:lstStyle/>
        <a:p>
          <a:endParaRPr lang="ru-RU"/>
        </a:p>
      </dgm:t>
    </dgm:pt>
    <dgm:pt modelId="{CD3EA878-5C55-4034-9D28-3309E7E1AA87}">
      <dgm:prSet phldrT="[Текст]" custScaleY="36717" custLinFactNeighborX="-36033" custLinFactNeighborY="9858"/>
      <dgm:spPr/>
      <dgm:t>
        <a:bodyPr/>
        <a:lstStyle/>
        <a:p>
          <a:endParaRPr lang="ru-RU"/>
        </a:p>
      </dgm:t>
    </dgm:pt>
    <dgm:pt modelId="{FCC0D260-6392-497D-B9C6-DC8D7A3C39E2}" type="parTrans" cxnId="{4FFB15D4-D04A-4037-ADC5-0CBE8101F6CA}">
      <dgm:prSet/>
      <dgm:spPr/>
      <dgm:t>
        <a:bodyPr/>
        <a:lstStyle/>
        <a:p>
          <a:endParaRPr lang="ru-RU"/>
        </a:p>
      </dgm:t>
    </dgm:pt>
    <dgm:pt modelId="{7DB3264D-4689-493E-AC2B-B5886DD8BBEC}" type="sibTrans" cxnId="{4FFB15D4-D04A-4037-ADC5-0CBE8101F6CA}">
      <dgm:prSet/>
      <dgm:spPr/>
      <dgm:t>
        <a:bodyPr/>
        <a:lstStyle/>
        <a:p>
          <a:endParaRPr lang="ru-RU"/>
        </a:p>
      </dgm:t>
    </dgm:pt>
    <dgm:pt modelId="{C834EA1B-2257-4D45-A4C4-7D742281CB02}" type="pres">
      <dgm:prSet presAssocID="{71C0547A-FD04-4842-BE1E-A6E2BE51A9D3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A7CBCFB-594A-4FFE-AEF3-8188FC0C692F}" type="pres">
      <dgm:prSet presAssocID="{71C0547A-FD04-4842-BE1E-A6E2BE51A9D3}" presName="children" presStyleCnt="0"/>
      <dgm:spPr/>
    </dgm:pt>
    <dgm:pt modelId="{DC2514B1-9469-47A8-9774-F6DFCAFB9B45}" type="pres">
      <dgm:prSet presAssocID="{71C0547A-FD04-4842-BE1E-A6E2BE51A9D3}" presName="child3group" presStyleCnt="0"/>
      <dgm:spPr/>
    </dgm:pt>
    <dgm:pt modelId="{B74E4AF5-8EA2-46EF-AD6A-698B707BDA13}" type="pres">
      <dgm:prSet presAssocID="{71C0547A-FD04-4842-BE1E-A6E2BE51A9D3}" presName="child3" presStyleLbl="bgAcc1" presStyleIdx="0" presStyleCnt="2" custScaleX="98220" custScaleY="35000" custLinFactY="-91000" custLinFactNeighborX="-13521" custLinFactNeighborY="-100000"/>
      <dgm:spPr/>
      <dgm:t>
        <a:bodyPr/>
        <a:lstStyle/>
        <a:p>
          <a:endParaRPr lang="ru-RU"/>
        </a:p>
      </dgm:t>
    </dgm:pt>
    <dgm:pt modelId="{615E608F-1929-465B-8E8C-73A3CAC4DD42}" type="pres">
      <dgm:prSet presAssocID="{71C0547A-FD04-4842-BE1E-A6E2BE51A9D3}" presName="child3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1DDE27-27A8-436E-B91A-B19D9FBD4E32}" type="pres">
      <dgm:prSet presAssocID="{71C0547A-FD04-4842-BE1E-A6E2BE51A9D3}" presName="child4group" presStyleCnt="0"/>
      <dgm:spPr/>
    </dgm:pt>
    <dgm:pt modelId="{D8922D45-1D51-478C-A07F-530161F18875}" type="pres">
      <dgm:prSet presAssocID="{71C0547A-FD04-4842-BE1E-A6E2BE51A9D3}" presName="child4" presStyleLbl="bgAcc1" presStyleIdx="1" presStyleCnt="2" custScaleX="69069" custScaleY="36717" custLinFactNeighborX="-31093" custLinFactNeighborY="-5641"/>
      <dgm:spPr/>
      <dgm:t>
        <a:bodyPr/>
        <a:lstStyle/>
        <a:p>
          <a:endParaRPr lang="ru-RU"/>
        </a:p>
      </dgm:t>
    </dgm:pt>
    <dgm:pt modelId="{7B2EB60A-BEFE-404C-AE2C-D5AE65EA1362}" type="pres">
      <dgm:prSet presAssocID="{71C0547A-FD04-4842-BE1E-A6E2BE51A9D3}" presName="child4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3B9937-A6E7-46D6-88FC-BC3CF3603FAE}" type="pres">
      <dgm:prSet presAssocID="{71C0547A-FD04-4842-BE1E-A6E2BE51A9D3}" presName="childPlaceholder" presStyleCnt="0"/>
      <dgm:spPr/>
    </dgm:pt>
    <dgm:pt modelId="{91B412CF-0032-4280-9CA4-285C99DB7F08}" type="pres">
      <dgm:prSet presAssocID="{71C0547A-FD04-4842-BE1E-A6E2BE51A9D3}" presName="circle" presStyleCnt="0"/>
      <dgm:spPr/>
    </dgm:pt>
    <dgm:pt modelId="{76AAB539-7415-4FB3-9810-02590119FE6B}" type="pres">
      <dgm:prSet presAssocID="{71C0547A-FD04-4842-BE1E-A6E2BE51A9D3}" presName="quadrant1" presStyleLbl="node1" presStyleIdx="0" presStyleCnt="4" custScaleY="63512" custLinFactNeighborX="4203" custLinFactNeighborY="3510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C42358-AC4D-48BD-B49A-DA61F7264669}" type="pres">
      <dgm:prSet presAssocID="{71C0547A-FD04-4842-BE1E-A6E2BE51A9D3}" presName="quadrant2" presStyleLbl="node1" presStyleIdx="1" presStyleCnt="4" custScaleY="70163" custLinFactNeighborX="12656" custLinFactNeighborY="3843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1F484F-BCE0-40CA-BD66-88BC39D30338}" type="pres">
      <dgm:prSet presAssocID="{71C0547A-FD04-4842-BE1E-A6E2BE51A9D3}" presName="quadrant3" presStyleLbl="node1" presStyleIdx="2" presStyleCnt="4" custScaleY="73118" custLinFactNeighborX="12656" custLinFactNeighborY="1990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0E7289-BCEA-4DBC-9B86-AEBBD0BF67DF}" type="pres">
      <dgm:prSet presAssocID="{71C0547A-FD04-4842-BE1E-A6E2BE51A9D3}" presName="quadrant4" presStyleLbl="node1" presStyleIdx="3" presStyleCnt="4" custScaleY="73118" custLinFactNeighborX="4203" custLinFactNeighborY="1990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B50B65-CA49-4B04-8F02-5864C9647BF0}" type="pres">
      <dgm:prSet presAssocID="{71C0547A-FD04-4842-BE1E-A6E2BE51A9D3}" presName="quadrantPlaceholder" presStyleCnt="0"/>
      <dgm:spPr/>
    </dgm:pt>
    <dgm:pt modelId="{46EE54DF-83C6-4864-952D-3D282C3FFFB1}" type="pres">
      <dgm:prSet presAssocID="{71C0547A-FD04-4842-BE1E-A6E2BE51A9D3}" presName="center1" presStyleLbl="fgShp" presStyleIdx="0" presStyleCnt="2" custLinFactNeighborX="25920" custLinFactNeighborY="83386"/>
      <dgm:spPr/>
    </dgm:pt>
    <dgm:pt modelId="{16F1BF5B-A845-4194-99A7-53AE8C544856}" type="pres">
      <dgm:prSet presAssocID="{71C0547A-FD04-4842-BE1E-A6E2BE51A9D3}" presName="center2" presStyleLbl="fgShp" presStyleIdx="1" presStyleCnt="2" custScaleY="88926" custLinFactNeighborX="25920" custLinFactNeighborY="72618"/>
      <dgm:spPr/>
    </dgm:pt>
  </dgm:ptLst>
  <dgm:cxnLst>
    <dgm:cxn modelId="{4AA6657B-476A-4347-AFB4-F720B504FDAF}" type="presOf" srcId="{71C0547A-FD04-4842-BE1E-A6E2BE51A9D3}" destId="{C834EA1B-2257-4D45-A4C4-7D742281CB02}" srcOrd="0" destOrd="0" presId="urn:microsoft.com/office/officeart/2005/8/layout/cycle4#1"/>
    <dgm:cxn modelId="{1BBA3BB0-BA1C-410A-841D-A1BF5FB6CB97}" srcId="{71C0547A-FD04-4842-BE1E-A6E2BE51A9D3}" destId="{8A69C1E1-03C0-4ADF-84A1-18296ABBDEF8}" srcOrd="1" destOrd="0" parTransId="{F165F17B-3428-4EB3-84DE-96E4F9AF24FC}" sibTransId="{6BBC33F5-FC8F-42A9-825A-7141E67FA5EE}"/>
    <dgm:cxn modelId="{B025CBD2-B3C4-4775-8134-2B3A1B23C43E}" type="presOf" srcId="{AA3BFC37-BD80-4DEA-BC0E-DFBDAA1B6EEC}" destId="{76AAB539-7415-4FB3-9810-02590119FE6B}" srcOrd="0" destOrd="0" presId="urn:microsoft.com/office/officeart/2005/8/layout/cycle4#1"/>
    <dgm:cxn modelId="{88991555-C426-4296-87E7-34A5A04A8562}" type="presOf" srcId="{783FDA3B-D762-47D8-AAE1-CE55294797C4}" destId="{D8922D45-1D51-478C-A07F-530161F18875}" srcOrd="0" destOrd="0" presId="urn:microsoft.com/office/officeart/2005/8/layout/cycle4#1"/>
    <dgm:cxn modelId="{6F24731F-300B-4668-82DA-119FBCEBA1B4}" srcId="{71C0547A-FD04-4842-BE1E-A6E2BE51A9D3}" destId="{591ECC16-8E12-4C50-A4D2-6C2F7BD691BD}" srcOrd="4" destOrd="0" parTransId="{CBAFE963-7B72-4FA9-B901-3849EBDD5F15}" sibTransId="{DD804270-63D5-4378-B658-96DA9551A32C}"/>
    <dgm:cxn modelId="{35F24D1D-89C6-483B-B738-C8914C85B8EB}" type="presOf" srcId="{5955EB0B-C3DB-479D-96D3-6FCEDB052D6D}" destId="{615E608F-1929-465B-8E8C-73A3CAC4DD42}" srcOrd="1" destOrd="0" presId="urn:microsoft.com/office/officeart/2005/8/layout/cycle4#1"/>
    <dgm:cxn modelId="{E081EB0A-47BD-4F36-A41A-DEE4191D1692}" type="presOf" srcId="{8A69C1E1-03C0-4ADF-84A1-18296ABBDEF8}" destId="{00C42358-AC4D-48BD-B49A-DA61F7264669}" srcOrd="0" destOrd="0" presId="urn:microsoft.com/office/officeart/2005/8/layout/cycle4#1"/>
    <dgm:cxn modelId="{A1E228AF-3FC2-4C16-860C-66169E0DB0BE}" srcId="{71C0547A-FD04-4842-BE1E-A6E2BE51A9D3}" destId="{AA3BFC37-BD80-4DEA-BC0E-DFBDAA1B6EEC}" srcOrd="0" destOrd="0" parTransId="{E891562C-DB09-4518-A885-B4479CF4DB43}" sibTransId="{A2A79710-82CE-4DFB-A699-468A7213D463}"/>
    <dgm:cxn modelId="{F8292047-3E6B-4F15-832A-DA9B2A7EEFE7}" type="presOf" srcId="{2B9364D9-B54E-4861-B640-5FC37AD041EE}" destId="{321F484F-BCE0-40CA-BD66-88BC39D30338}" srcOrd="0" destOrd="0" presId="urn:microsoft.com/office/officeart/2005/8/layout/cycle4#1"/>
    <dgm:cxn modelId="{4FFB15D4-D04A-4037-ADC5-0CBE8101F6CA}" srcId="{71C0547A-FD04-4842-BE1E-A6E2BE51A9D3}" destId="{CD3EA878-5C55-4034-9D28-3309E7E1AA87}" srcOrd="5" destOrd="0" parTransId="{FCC0D260-6392-497D-B9C6-DC8D7A3C39E2}" sibTransId="{7DB3264D-4689-493E-AC2B-B5886DD8BBEC}"/>
    <dgm:cxn modelId="{267DCD9C-8362-4FD7-B836-1D111BF4B837}" type="presOf" srcId="{E15025B4-E8A6-44B4-BC86-C36E43AFE68D}" destId="{020E7289-BCEA-4DBC-9B86-AEBBD0BF67DF}" srcOrd="0" destOrd="0" presId="urn:microsoft.com/office/officeart/2005/8/layout/cycle4#1"/>
    <dgm:cxn modelId="{30BA3F40-F90E-4BB1-B190-55531B79497D}" srcId="{2B9364D9-B54E-4861-B640-5FC37AD041EE}" destId="{5955EB0B-C3DB-479D-96D3-6FCEDB052D6D}" srcOrd="0" destOrd="0" parTransId="{867FD4C7-581A-4790-894B-B9AE8D94A626}" sibTransId="{624E2326-5547-406D-85D3-300FB5453F4D}"/>
    <dgm:cxn modelId="{172D7118-A65C-42C2-9D6A-E678F6F50C40}" srcId="{E15025B4-E8A6-44B4-BC86-C36E43AFE68D}" destId="{783FDA3B-D762-47D8-AAE1-CE55294797C4}" srcOrd="0" destOrd="0" parTransId="{98F5BADF-795A-45B4-BC4B-65CC18F79CB9}" sibTransId="{5B4CA03F-F2B7-42E1-893C-B6C11FF4F4D5}"/>
    <dgm:cxn modelId="{D1AAD598-2B05-401C-B26B-E9CEE84C5564}" srcId="{71C0547A-FD04-4842-BE1E-A6E2BE51A9D3}" destId="{E15025B4-E8A6-44B4-BC86-C36E43AFE68D}" srcOrd="3" destOrd="0" parTransId="{F5CF49E2-3E08-4C51-9672-BD7C847A955E}" sibTransId="{61245E61-2654-48A1-A5E8-9EEB63788133}"/>
    <dgm:cxn modelId="{E4C3C087-3E02-465B-A73E-9C1880E32721}" srcId="{71C0547A-FD04-4842-BE1E-A6E2BE51A9D3}" destId="{2B9364D9-B54E-4861-B640-5FC37AD041EE}" srcOrd="2" destOrd="0" parTransId="{F88A1ACF-B05A-488E-B603-AA0271C2F700}" sibTransId="{425AEACD-0402-43BE-8A7D-2531F4A93A30}"/>
    <dgm:cxn modelId="{2FA313F1-7D69-4C8A-AEE2-42427C5D7FA4}" type="presOf" srcId="{5955EB0B-C3DB-479D-96D3-6FCEDB052D6D}" destId="{B74E4AF5-8EA2-46EF-AD6A-698B707BDA13}" srcOrd="0" destOrd="0" presId="urn:microsoft.com/office/officeart/2005/8/layout/cycle4#1"/>
    <dgm:cxn modelId="{2CFF3B4F-8678-43DC-9B3B-D6E877E172A4}" type="presOf" srcId="{783FDA3B-D762-47D8-AAE1-CE55294797C4}" destId="{7B2EB60A-BEFE-404C-AE2C-D5AE65EA1362}" srcOrd="1" destOrd="0" presId="urn:microsoft.com/office/officeart/2005/8/layout/cycle4#1"/>
    <dgm:cxn modelId="{7EACA6A6-B868-4BBB-AF05-106D46190774}" type="presParOf" srcId="{C834EA1B-2257-4D45-A4C4-7D742281CB02}" destId="{FA7CBCFB-594A-4FFE-AEF3-8188FC0C692F}" srcOrd="0" destOrd="0" presId="urn:microsoft.com/office/officeart/2005/8/layout/cycle4#1"/>
    <dgm:cxn modelId="{2F8CA18F-EEB6-48C9-8BED-E1714D2BF71C}" type="presParOf" srcId="{FA7CBCFB-594A-4FFE-AEF3-8188FC0C692F}" destId="{DC2514B1-9469-47A8-9774-F6DFCAFB9B45}" srcOrd="0" destOrd="0" presId="urn:microsoft.com/office/officeart/2005/8/layout/cycle4#1"/>
    <dgm:cxn modelId="{F5D67A57-5B3B-4969-9ADE-EF8B5CAE5E30}" type="presParOf" srcId="{DC2514B1-9469-47A8-9774-F6DFCAFB9B45}" destId="{B74E4AF5-8EA2-46EF-AD6A-698B707BDA13}" srcOrd="0" destOrd="0" presId="urn:microsoft.com/office/officeart/2005/8/layout/cycle4#1"/>
    <dgm:cxn modelId="{AE9E59D7-008A-4580-8927-D4AB909848ED}" type="presParOf" srcId="{DC2514B1-9469-47A8-9774-F6DFCAFB9B45}" destId="{615E608F-1929-465B-8E8C-73A3CAC4DD42}" srcOrd="1" destOrd="0" presId="urn:microsoft.com/office/officeart/2005/8/layout/cycle4#1"/>
    <dgm:cxn modelId="{A2B1F36B-5F1B-4763-B81C-749617DCB258}" type="presParOf" srcId="{FA7CBCFB-594A-4FFE-AEF3-8188FC0C692F}" destId="{521DDE27-27A8-436E-B91A-B19D9FBD4E32}" srcOrd="1" destOrd="0" presId="urn:microsoft.com/office/officeart/2005/8/layout/cycle4#1"/>
    <dgm:cxn modelId="{EAD3A8D3-AF71-4163-9FC1-C1DC3A7EA6FB}" type="presParOf" srcId="{521DDE27-27A8-436E-B91A-B19D9FBD4E32}" destId="{D8922D45-1D51-478C-A07F-530161F18875}" srcOrd="0" destOrd="0" presId="urn:microsoft.com/office/officeart/2005/8/layout/cycle4#1"/>
    <dgm:cxn modelId="{81E8CC8F-CC96-4A34-B50A-D2D1E0CA4B6B}" type="presParOf" srcId="{521DDE27-27A8-436E-B91A-B19D9FBD4E32}" destId="{7B2EB60A-BEFE-404C-AE2C-D5AE65EA1362}" srcOrd="1" destOrd="0" presId="urn:microsoft.com/office/officeart/2005/8/layout/cycle4#1"/>
    <dgm:cxn modelId="{8D870E50-DCE3-46D1-86A5-C1542C21DDDE}" type="presParOf" srcId="{FA7CBCFB-594A-4FFE-AEF3-8188FC0C692F}" destId="{8D3B9937-A6E7-46D6-88FC-BC3CF3603FAE}" srcOrd="2" destOrd="0" presId="urn:microsoft.com/office/officeart/2005/8/layout/cycle4#1"/>
    <dgm:cxn modelId="{C8F536C9-481D-4DA0-9C57-49B00A63F315}" type="presParOf" srcId="{C834EA1B-2257-4D45-A4C4-7D742281CB02}" destId="{91B412CF-0032-4280-9CA4-285C99DB7F08}" srcOrd="1" destOrd="0" presId="urn:microsoft.com/office/officeart/2005/8/layout/cycle4#1"/>
    <dgm:cxn modelId="{B5951297-0B3B-4123-8A3D-3CC4FDB36150}" type="presParOf" srcId="{91B412CF-0032-4280-9CA4-285C99DB7F08}" destId="{76AAB539-7415-4FB3-9810-02590119FE6B}" srcOrd="0" destOrd="0" presId="urn:microsoft.com/office/officeart/2005/8/layout/cycle4#1"/>
    <dgm:cxn modelId="{894ED652-5CE6-44B9-A6FB-B4ED26447096}" type="presParOf" srcId="{91B412CF-0032-4280-9CA4-285C99DB7F08}" destId="{00C42358-AC4D-48BD-B49A-DA61F7264669}" srcOrd="1" destOrd="0" presId="urn:microsoft.com/office/officeart/2005/8/layout/cycle4#1"/>
    <dgm:cxn modelId="{95686513-0237-4041-A6D6-7D4414717D5E}" type="presParOf" srcId="{91B412CF-0032-4280-9CA4-285C99DB7F08}" destId="{321F484F-BCE0-40CA-BD66-88BC39D30338}" srcOrd="2" destOrd="0" presId="urn:microsoft.com/office/officeart/2005/8/layout/cycle4#1"/>
    <dgm:cxn modelId="{263794F2-05C3-4188-98CE-06C33BBA7874}" type="presParOf" srcId="{91B412CF-0032-4280-9CA4-285C99DB7F08}" destId="{020E7289-BCEA-4DBC-9B86-AEBBD0BF67DF}" srcOrd="3" destOrd="0" presId="urn:microsoft.com/office/officeart/2005/8/layout/cycle4#1"/>
    <dgm:cxn modelId="{A31DFED6-58A1-4C59-A8FB-6951AEF659FC}" type="presParOf" srcId="{91B412CF-0032-4280-9CA4-285C99DB7F08}" destId="{17B50B65-CA49-4B04-8F02-5864C9647BF0}" srcOrd="4" destOrd="0" presId="urn:microsoft.com/office/officeart/2005/8/layout/cycle4#1"/>
    <dgm:cxn modelId="{31CDD022-01FC-402B-A3F9-6ABA8D4E865B}" type="presParOf" srcId="{C834EA1B-2257-4D45-A4C4-7D742281CB02}" destId="{46EE54DF-83C6-4864-952D-3D282C3FFFB1}" srcOrd="2" destOrd="0" presId="urn:microsoft.com/office/officeart/2005/8/layout/cycle4#1"/>
    <dgm:cxn modelId="{D0BB28C4-E446-42B1-8CA8-228FB7403B1D}" type="presParOf" srcId="{C834EA1B-2257-4D45-A4C4-7D742281CB02}" destId="{16F1BF5B-A845-4194-99A7-53AE8C544856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285992"/>
            <a:ext cx="5429256" cy="1470025"/>
          </a:xfrm>
        </p:spPr>
        <p:txBody>
          <a:bodyPr/>
          <a:lstStyle/>
          <a:p>
            <a:r>
              <a:rPr lang="kk-KZ" dirty="0" smtClean="0"/>
              <a:t>Тайм-менеджмент</a:t>
            </a:r>
            <a:endParaRPr lang="ru-RU" dirty="0"/>
          </a:p>
        </p:txBody>
      </p:sp>
      <p:pic>
        <p:nvPicPr>
          <p:cNvPr id="2054" name="Picture 6" descr="http://68.media.tumblr.com/a07b66075740a03c51e4fab309be6d93/tumblr_mew083AwBJ1rrmkbjo1_5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571612"/>
            <a:ext cx="4000496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29600" cy="1066800"/>
          </a:xfrm>
        </p:spPr>
        <p:txBody>
          <a:bodyPr/>
          <a:lstStyle/>
          <a:p>
            <a:r>
              <a:rPr lang="kk-KZ" dirty="0" smtClean="0"/>
              <a:t>3. “Жоқ” деп айта білу</a:t>
            </a:r>
            <a:endParaRPr lang="ru-RU" dirty="0"/>
          </a:p>
        </p:txBody>
      </p:sp>
      <p:pic>
        <p:nvPicPr>
          <p:cNvPr id="4" name="Содержимое 3" descr="kak-govorit-ne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2071678"/>
            <a:ext cx="7786742" cy="4071966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4. Өзіндік мотивация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624078" indent="-514350">
              <a:buAutoNum type="arabicParenR"/>
            </a:pPr>
            <a:r>
              <a:rPr lang="kk-KZ" dirty="0" smtClean="0"/>
              <a:t>Жеке мадақтама</a:t>
            </a:r>
          </a:p>
          <a:p>
            <a:pPr marL="624078" indent="-514350">
              <a:buAutoNum type="arabicParenR"/>
            </a:pPr>
            <a:r>
              <a:rPr lang="kk-KZ" dirty="0" smtClean="0"/>
              <a:t>Өзіндік жазалау</a:t>
            </a:r>
          </a:p>
          <a:p>
            <a:pPr marL="624078" indent="-514350">
              <a:buAutoNum type="arabicParenR"/>
            </a:pPr>
            <a:r>
              <a:rPr lang="kk-KZ" dirty="0" smtClean="0"/>
              <a:t>Кішігірім қиындықтарды жою</a:t>
            </a:r>
            <a:endParaRPr lang="ru-RU" dirty="0"/>
          </a:p>
        </p:txBody>
      </p:sp>
      <p:pic>
        <p:nvPicPr>
          <p:cNvPr id="25602" name="Picture 2" descr="http://ktovdele.ru/wp-content/uploads/2016/07/personal-magazina-prodavtsyi-upravlenie-avtor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2143116"/>
            <a:ext cx="3500462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500042"/>
            <a:ext cx="8229600" cy="1066800"/>
          </a:xfrm>
        </p:spPr>
        <p:txBody>
          <a:bodyPr/>
          <a:lstStyle/>
          <a:p>
            <a:r>
              <a:rPr lang="kk-KZ" dirty="0" smtClean="0"/>
              <a:t>Парето заңы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1428736"/>
            <a:ext cx="5000628" cy="514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dirty="0" smtClean="0"/>
              <a:t>Экономист және социолог Вильфредо Парето есімімен аталған эмпирикалық заң.</a:t>
            </a:r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r>
              <a:rPr lang="kk-KZ" b="1" dirty="0" smtClean="0"/>
              <a:t>“20</a:t>
            </a:r>
            <a:r>
              <a:rPr lang="en-US" b="1" dirty="0" smtClean="0"/>
              <a:t>%</a:t>
            </a:r>
            <a:r>
              <a:rPr lang="kk-KZ" b="1" dirty="0" smtClean="0"/>
              <a:t> еңбек, 80</a:t>
            </a:r>
            <a:r>
              <a:rPr lang="en-US" b="1" dirty="0" smtClean="0"/>
              <a:t>%</a:t>
            </a:r>
            <a:r>
              <a:rPr lang="kk-KZ" b="1" dirty="0" smtClean="0"/>
              <a:t> нәтиже береді; ал қалған</a:t>
            </a:r>
          </a:p>
          <a:p>
            <a:pPr>
              <a:buNone/>
            </a:pPr>
            <a:r>
              <a:rPr lang="kk-KZ" b="1" dirty="0" smtClean="0"/>
              <a:t>80</a:t>
            </a:r>
            <a:r>
              <a:rPr lang="en-US" b="1" dirty="0" smtClean="0"/>
              <a:t>%</a:t>
            </a:r>
            <a:r>
              <a:rPr lang="kk-KZ" b="1" dirty="0" smtClean="0"/>
              <a:t> еңбек - 20</a:t>
            </a:r>
            <a:r>
              <a:rPr lang="en-US" b="1" dirty="0" smtClean="0"/>
              <a:t>%</a:t>
            </a:r>
            <a:r>
              <a:rPr lang="kk-KZ" b="1" dirty="0" smtClean="0"/>
              <a:t> нәтиже береді”.</a:t>
            </a:r>
            <a:endParaRPr lang="ru-RU" b="1" dirty="0"/>
          </a:p>
        </p:txBody>
      </p:sp>
      <p:pic>
        <p:nvPicPr>
          <p:cNvPr id="27650" name="Picture 2" descr="https://doctrinesofworklife.files.wordpress.com/2015/01/vilfredo-pare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357298"/>
            <a:ext cx="3571900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 smtClean="0"/>
              <a:t>“5 саусақ” тәсілі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kk-KZ" dirty="0" smtClean="0"/>
              <a:t>Мизинец – “</a:t>
            </a:r>
            <a:r>
              <a:rPr lang="kk-KZ" b="1" dirty="0" smtClean="0"/>
              <a:t>М</a:t>
            </a:r>
            <a:r>
              <a:rPr lang="kk-KZ" dirty="0" smtClean="0"/>
              <a:t>ыслю, следовательно существую”. Яғни, бүгінгі күнге анализ жасау. </a:t>
            </a:r>
          </a:p>
          <a:p>
            <a:pPr marL="624078" indent="-514350">
              <a:buAutoNum type="arabicPeriod"/>
            </a:pPr>
            <a:r>
              <a:rPr lang="kk-KZ" dirty="0" smtClean="0"/>
              <a:t>Безымянный – “что я сделал для </a:t>
            </a:r>
            <a:r>
              <a:rPr lang="kk-KZ" b="1" dirty="0" smtClean="0"/>
              <a:t>Б</a:t>
            </a:r>
            <a:r>
              <a:rPr lang="kk-KZ" dirty="0" smtClean="0"/>
              <a:t>лизких?”</a:t>
            </a:r>
          </a:p>
          <a:p>
            <a:pPr marL="624078" indent="-514350">
              <a:buNone/>
            </a:pPr>
            <a:r>
              <a:rPr lang="kk-KZ" dirty="0" smtClean="0"/>
              <a:t>Жақындарымызға қажетті көңіл бөлдік пе?</a:t>
            </a:r>
          </a:p>
          <a:p>
            <a:pPr marL="624078" indent="-514350">
              <a:buNone/>
            </a:pPr>
            <a:r>
              <a:rPr lang="kk-KZ" dirty="0" smtClean="0"/>
              <a:t>3. Средний палец – “</a:t>
            </a:r>
            <a:r>
              <a:rPr lang="kk-KZ" b="1" dirty="0" smtClean="0"/>
              <a:t>С</a:t>
            </a:r>
            <a:r>
              <a:rPr lang="kk-KZ" dirty="0" smtClean="0"/>
              <a:t>остояние души”</a:t>
            </a:r>
          </a:p>
          <a:p>
            <a:pPr marL="624078" indent="-514350">
              <a:buNone/>
            </a:pPr>
            <a:r>
              <a:rPr lang="kk-KZ" dirty="0" smtClean="0"/>
              <a:t>Өзіңді қалай сезінесің, ішкі әлем, көңіл-күй.</a:t>
            </a:r>
          </a:p>
          <a:p>
            <a:pPr marL="624078" indent="-514350">
              <a:buNone/>
            </a:pPr>
            <a:r>
              <a:rPr lang="kk-KZ" dirty="0" smtClean="0"/>
              <a:t>4. Указательный – “</a:t>
            </a:r>
            <a:r>
              <a:rPr lang="kk-KZ" b="1" dirty="0" smtClean="0"/>
              <a:t>У</a:t>
            </a:r>
            <a:r>
              <a:rPr lang="kk-KZ" dirty="0" smtClean="0"/>
              <a:t>слуги”. Кімге қандай көмек көрсеттім, кімге қандай пайдам тиді? 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4428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5. Большой палец – “</a:t>
            </a:r>
            <a:r>
              <a:rPr lang="kk-KZ" b="1" dirty="0" smtClean="0"/>
              <a:t>Б</a:t>
            </a:r>
            <a:r>
              <a:rPr lang="kk-KZ" dirty="0" smtClean="0"/>
              <a:t>одрость физическая”. Өзімнің денсаулығым үшін, оны қалыпты формада сақтау үшін не істедім?</a:t>
            </a:r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r>
              <a:rPr lang="kk-KZ" dirty="0" smtClean="0"/>
              <a:t>Ал соңғысы ол Кулак, (яғни жұдырық) – </a:t>
            </a:r>
            <a:r>
              <a:rPr lang="kk-KZ" b="1" dirty="0" smtClean="0"/>
              <a:t>К</a:t>
            </a:r>
            <a:r>
              <a:rPr lang="kk-KZ" dirty="0" smtClean="0"/>
              <a:t>онцентрация на цели. Бүгінгі мақсаттарым қандай болды? Мен оларға жақындай алдым ба?</a:t>
            </a:r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r>
              <a:rPr lang="kk-KZ" dirty="0" smtClean="0"/>
              <a:t>Осылай анализ жасай арқылы, ертеңгі күнге жоспар құра аласыз.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“Бақа” және “Піл”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/>
              <a:t>     Тайм менеджментте “бақа” деп ұнамсыз, бірақ міндетті және үнемі кейінге қалдырылатын істерді айтады.  Әдетте, “ бақа” ұзақ уақытты талап етпейді.  “Бақаны” таңертең “жеген” дұрыс.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/>
              <a:t>    Тайм менеджментте “Піл” деп ең қиын істерді айтады.  “Пілді” бірден орындау қиын. Сондықтан, оны бөліктерге бөлеміз.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642918"/>
            <a:ext cx="8229600" cy="1066800"/>
          </a:xfrm>
        </p:spPr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“Қызанақ” тәсілі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2143116"/>
            <a:ext cx="4286280" cy="445452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  1980 жылдар аяғында Францеско Чирилло ұсынған.</a:t>
            </a:r>
          </a:p>
          <a:p>
            <a:pPr>
              <a:buNone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  Техника  “қызанақ” деп аталатын 25 минуттық периодтарды және қысқа үзілістерді қамтиды.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066800"/>
          </a:xfrm>
        </p:spPr>
        <p:txBody>
          <a:bodyPr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Әдебиет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2" name="Picture 2" descr="http://samorozvytok.info/sites/default/files/glib_arhangelskiy_-_taym-dray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71678"/>
            <a:ext cx="3000396" cy="3786174"/>
          </a:xfrm>
          <a:prstGeom prst="rect">
            <a:avLst/>
          </a:prstGeom>
          <a:noFill/>
        </p:spPr>
      </p:pic>
      <p:pic>
        <p:nvPicPr>
          <p:cNvPr id="15364" name="Picture 4" descr="http://vseuspeu.ru/wp-content/uploads/2016/08/100571232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2143116"/>
            <a:ext cx="3071833" cy="3810004"/>
          </a:xfrm>
          <a:prstGeom prst="rect">
            <a:avLst/>
          </a:prstGeom>
          <a:noFill/>
        </p:spPr>
      </p:pic>
      <p:pic>
        <p:nvPicPr>
          <p:cNvPr id="15366" name="Picture 6" descr="http://urofss.ru/wp-content/uploads/2016/06/3112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2143116"/>
            <a:ext cx="2357454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73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Уақытыңызды бөлгеніңізге рахмет!</a:t>
            </a:r>
            <a:endParaRPr lang="ru-RU" dirty="0"/>
          </a:p>
        </p:txBody>
      </p:sp>
      <p:pic>
        <p:nvPicPr>
          <p:cNvPr id="1026" name="Picture 2" descr="http://robert-louis-stevenson.ru/wordpress/wp-content/uploads/2013/12/%D1%87%D0%B0%D1%81%D1%8B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714620"/>
            <a:ext cx="5072098" cy="373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8229600" cy="1066800"/>
          </a:xfrm>
        </p:spPr>
        <p:txBody>
          <a:bodyPr/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Нені білу керек?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7901014" cy="4186253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1) Біз уақытқа тиесілі емес, уақыт бізге тиесілі.</a:t>
            </a:r>
          </a:p>
          <a:p>
            <a:pPr>
              <a:buNone/>
            </a:pPr>
            <a:r>
              <a:rPr lang="kk-KZ" dirty="0" smtClean="0"/>
              <a:t>2) “Уақыт – ақша” деген тұжырымдама дұрыс емес, уақыт ақшадан көпжақты.</a:t>
            </a:r>
          </a:p>
          <a:p>
            <a:pPr>
              <a:buNone/>
            </a:pPr>
            <a:r>
              <a:rPr lang="kk-KZ" dirty="0" smtClean="0"/>
              <a:t>3) Уақыт – ол сіздің жекеменшігіңіз.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http://fotohood.ru/images/1218042_znak-vosklicatelnyi-znak-vek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7" y="4429132"/>
            <a:ext cx="3000363" cy="2428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000240"/>
            <a:ext cx="8229600" cy="106680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8086724" cy="4896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dirty="0" smtClean="0"/>
              <a:t>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Тайм-менеджмент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уақыт  ұйымдастыру технологиясы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оның пайдалану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тиімділігін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қатар уақыт бөлудегі бақылау, онда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арнайы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тиімділігі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өнімділігін арттырады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/>
              <a:t>Өткен күндер, жылдар</a:t>
            </a:r>
            <a:r>
              <a:rPr lang="ru-RU" dirty="0" smtClean="0"/>
              <a:t> </a:t>
            </a:r>
            <a:r>
              <a:rPr lang="ru-RU" dirty="0" err="1" smtClean="0"/>
              <a:t>қайта келмес</a:t>
            </a:r>
            <a:r>
              <a:rPr lang="ru-RU" dirty="0" smtClean="0"/>
              <a:t>, ал </a:t>
            </a:r>
            <a:r>
              <a:rPr lang="ru-RU" dirty="0" err="1" smtClean="0"/>
              <a:t>келесі</a:t>
            </a:r>
            <a:r>
              <a:rPr lang="ru-RU" dirty="0" smtClean="0"/>
              <a:t> </a:t>
            </a:r>
            <a:r>
              <a:rPr lang="ru-RU" dirty="0" err="1" smtClean="0"/>
              <a:t>жылдың қалай өтуі сізге</a:t>
            </a:r>
            <a:r>
              <a:rPr lang="ru-RU" dirty="0" smtClean="0"/>
              <a:t> </a:t>
            </a:r>
            <a:r>
              <a:rPr lang="ru-RU" dirty="0" err="1" smtClean="0"/>
              <a:t>байланысты</a:t>
            </a:r>
            <a:r>
              <a:rPr lang="ru-RU" dirty="0" smtClean="0"/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/>
              <a:t> </a:t>
            </a:r>
          </a:p>
          <a:p>
            <a:pPr>
              <a:buNone/>
            </a:pPr>
            <a:r>
              <a:rPr lang="kk-KZ" dirty="0" smtClean="0"/>
              <a:t>   Мақсаты: өз-өзіңізге көмектесу, жетістікке жету.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357158" y="785794"/>
          <a:ext cx="8286808" cy="6072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Уақытты “өлтірушілер”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kk-KZ" dirty="0" smtClean="0"/>
              <a:t>Нақты мақсат қоя білмеу;</a:t>
            </a:r>
          </a:p>
          <a:p>
            <a:pPr marL="624078" indent="-514350">
              <a:buAutoNum type="arabicPeriod"/>
            </a:pPr>
            <a:r>
              <a:rPr lang="kk-KZ" dirty="0" smtClean="0"/>
              <a:t>Ұйымдаспаушылық; (неорганизованность)</a:t>
            </a:r>
          </a:p>
          <a:p>
            <a:pPr marL="624078" indent="-514350">
              <a:buAutoNum type="arabicPeriod"/>
            </a:pPr>
            <a:r>
              <a:rPr lang="kk-KZ" dirty="0" smtClean="0"/>
              <a:t>“Жоқ” деп айта білмеу;</a:t>
            </a:r>
          </a:p>
          <a:p>
            <a:pPr marL="624078" indent="-514350">
              <a:buAutoNum type="arabicPeriod"/>
            </a:pPr>
            <a:r>
              <a:rPr lang="kk-KZ" dirty="0" smtClean="0"/>
              <a:t>Стресс және кризис жағдайлары;</a:t>
            </a:r>
          </a:p>
          <a:p>
            <a:pPr marL="624078" indent="-514350">
              <a:buAutoNum type="arabicPeriod"/>
            </a:pPr>
            <a:r>
              <a:rPr lang="kk-KZ" dirty="0" smtClean="0"/>
              <a:t>Прокрастинация;</a:t>
            </a:r>
          </a:p>
          <a:p>
            <a:pPr marL="624078" indent="-514350">
              <a:buAutoNum type="arabicPeriod"/>
            </a:pPr>
            <a:r>
              <a:rPr lang="kk-KZ" dirty="0" smtClean="0"/>
              <a:t>Үзілістер және тағы басқа</a:t>
            </a:r>
          </a:p>
          <a:p>
            <a:pPr marL="624078" indent="-514350">
              <a:buAutoNum type="arabicPeriod"/>
            </a:pPr>
            <a:endParaRPr lang="kk-KZ" dirty="0" smtClean="0"/>
          </a:p>
          <a:p>
            <a:pPr marL="624078" indent="-514350">
              <a:buAutoNum type="arabicPeriod"/>
            </a:pPr>
            <a:endParaRPr lang="kk-KZ" dirty="0" smtClean="0"/>
          </a:p>
          <a:p>
            <a:pPr marL="624078" indent="-514350">
              <a:buAutoNum type="arabicPeriod"/>
            </a:pPr>
            <a:endParaRPr lang="kk-KZ" dirty="0" smtClean="0"/>
          </a:p>
          <a:p>
            <a:pPr marL="624078" indent="-514350">
              <a:buAutoNum type="arabicPeriod"/>
            </a:pPr>
            <a:endParaRPr lang="kk-KZ" dirty="0" smtClean="0"/>
          </a:p>
          <a:p>
            <a:pPr marL="624078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791200"/>
            <a:ext cx="8229600" cy="1066800"/>
          </a:xfrm>
        </p:spPr>
        <p:txBody>
          <a:bodyPr/>
          <a:lstStyle/>
          <a:p>
            <a:r>
              <a:rPr lang="kk-KZ" dirty="0" smtClean="0"/>
              <a:t>Уақытты басқару тәсілдері</a:t>
            </a:r>
            <a:endParaRPr lang="ru-RU" dirty="0"/>
          </a:p>
        </p:txBody>
      </p:sp>
      <p:pic>
        <p:nvPicPr>
          <p:cNvPr id="23554" name="Picture 2" descr="https://im0-tub-kz.yandex.net/i?id=87c70b1fb1f6624af651d21d87f3d7a1&amp;n=33&amp;h=215&amp;w=2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714356"/>
            <a:ext cx="6143668" cy="5286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8229600" cy="1066800"/>
          </a:xfrm>
        </p:spPr>
        <p:txBody>
          <a:bodyPr/>
          <a:lstStyle/>
          <a:p>
            <a:r>
              <a:rPr lang="kk-KZ" dirty="0" smtClean="0"/>
              <a:t>Эйзенхауер матрицасы</a:t>
            </a:r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500034" y="1500174"/>
          <a:ext cx="8286808" cy="4960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Скругленный прямоугольник 6"/>
          <p:cNvSpPr/>
          <p:nvPr/>
        </p:nvSpPr>
        <p:spPr>
          <a:xfrm>
            <a:off x="928662" y="3643314"/>
            <a:ext cx="1571636" cy="582884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kk-KZ" dirty="0" smtClean="0"/>
              <a:t>Маңызды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71802" y="2357430"/>
            <a:ext cx="1785950" cy="582884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kk-KZ" dirty="0" smtClean="0"/>
              <a:t>Шұғыл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kk-KZ" sz="3200" dirty="0" smtClean="0"/>
              <a:t>1. Жоспарлау (стратегиялық, оперативтік, тактикалық)</a:t>
            </a:r>
            <a:br>
              <a:rPr lang="kk-KZ" sz="3200" dirty="0" smtClean="0"/>
            </a:br>
            <a:r>
              <a:rPr lang="kk-KZ" sz="3200" dirty="0" smtClean="0"/>
              <a:t> және приоритет қоя білу</a:t>
            </a:r>
            <a:endParaRPr lang="ru-RU" sz="3200" dirty="0"/>
          </a:p>
        </p:txBody>
      </p:sp>
      <p:pic>
        <p:nvPicPr>
          <p:cNvPr id="4" name="Содержимое 3" descr="horari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85852" y="2214554"/>
            <a:ext cx="6786610" cy="4185169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2. Өз-өзіңді басқара білу, ешнәрсені ұмытпау</a:t>
            </a:r>
            <a:br>
              <a:rPr lang="kk-KZ" dirty="0" smtClean="0"/>
            </a:br>
            <a:endParaRPr lang="ru-RU" dirty="0"/>
          </a:p>
        </p:txBody>
      </p:sp>
      <p:pic>
        <p:nvPicPr>
          <p:cNvPr id="21508" name="Picture 4" descr="http://rafinger.ru/content/uploads/posts/2015-07/1437682050_stike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2214554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346</TotalTime>
  <Words>455</Words>
  <Application>Microsoft Office PowerPoint</Application>
  <PresentationFormat>Экран (4:3)</PresentationFormat>
  <Paragraphs>64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Georgia</vt:lpstr>
      <vt:lpstr>Times New Roman</vt:lpstr>
      <vt:lpstr>Trebuchet MS</vt:lpstr>
      <vt:lpstr>Wingdings 2</vt:lpstr>
      <vt:lpstr>Городская</vt:lpstr>
      <vt:lpstr>Тайм-менеджмент</vt:lpstr>
      <vt:lpstr>Нені білу керек?</vt:lpstr>
      <vt:lpstr> </vt:lpstr>
      <vt:lpstr>Презентация PowerPoint</vt:lpstr>
      <vt:lpstr>Уақытты “өлтірушілер”</vt:lpstr>
      <vt:lpstr>Уақытты басқару тәсілдері</vt:lpstr>
      <vt:lpstr>Эйзенхауер матрицасы</vt:lpstr>
      <vt:lpstr>1. Жоспарлау (стратегиялық, оперативтік, тактикалық)  және приоритет қоя білу</vt:lpstr>
      <vt:lpstr>2. Өз-өзіңді басқара білу, ешнәрсені ұмытпау </vt:lpstr>
      <vt:lpstr>3. “Жоқ” деп айта білу</vt:lpstr>
      <vt:lpstr>4. Өзіндік мотивация</vt:lpstr>
      <vt:lpstr>Парето заңы</vt:lpstr>
      <vt:lpstr>“5 саусақ” тәсілі</vt:lpstr>
      <vt:lpstr>Презентация PowerPoint</vt:lpstr>
      <vt:lpstr>“Бақа” және “Піл”</vt:lpstr>
      <vt:lpstr>“Қызанақ” тәсілі</vt:lpstr>
      <vt:lpstr>Әдебиет</vt:lpstr>
      <vt:lpstr>Уақытыңызды бөлгеніңізге рахмет!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Тайм-менеджмент</dc:title>
  <dc:creator>AKMARAL</dc:creator>
  <cp:lastModifiedBy>Acer</cp:lastModifiedBy>
  <cp:revision>37</cp:revision>
  <dcterms:created xsi:type="dcterms:W3CDTF">2016-12-01T11:58:40Z</dcterms:created>
  <dcterms:modified xsi:type="dcterms:W3CDTF">2021-01-19T19:18:44Z</dcterms:modified>
</cp:coreProperties>
</file>